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</p:sldMasterIdLst>
  <p:handoutMasterIdLst>
    <p:handoutMasterId r:id="rId8"/>
  </p:handoutMasterIdLst>
  <p:sldIdLst>
    <p:sldId id="286" r:id="rId3"/>
    <p:sldId id="285" r:id="rId4"/>
    <p:sldId id="291" r:id="rId5"/>
    <p:sldId id="260" r:id="rId6"/>
    <p:sldId id="27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E18CC-E9E2-4559-8DEB-47B275457245}" type="datetimeFigureOut">
              <a:rPr lang="en-US" smtClean="0"/>
              <a:t>12/22/2017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D2F95-262E-4D6C-8864-BDF3D55D5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4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012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612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19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557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339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3964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0095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97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7398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1593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8596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028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05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58200" cy="924475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Me llamo _________ Clase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701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La fecha es el 5 de enero del 2018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990600"/>
            <a:ext cx="8991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FF33CC"/>
                </a:solidFill>
              </a:rPr>
              <a:t>Proposito</a:t>
            </a:r>
            <a:r>
              <a:rPr lang="en-US" sz="2800" dirty="0">
                <a:solidFill>
                  <a:srgbClr val="FF33CC"/>
                </a:solidFill>
              </a:rPr>
              <a:t> # </a:t>
            </a:r>
            <a:r>
              <a:rPr lang="en-US" sz="2800" dirty="0" smtClean="0">
                <a:solidFill>
                  <a:srgbClr val="FF33CC"/>
                </a:solidFill>
              </a:rPr>
              <a:t>36: </a:t>
            </a:r>
            <a:r>
              <a:rPr lang="en-US" sz="2800" dirty="0">
                <a:solidFill>
                  <a:prstClr val="white"/>
                </a:solidFill>
              </a:rPr>
              <a:t>¿</a:t>
            </a:r>
            <a:r>
              <a:rPr lang="en-US" sz="2800" dirty="0" err="1">
                <a:solidFill>
                  <a:prstClr val="white"/>
                </a:solidFill>
              </a:rPr>
              <a:t>Cómo</a:t>
            </a:r>
            <a:r>
              <a:rPr lang="en-US" sz="2800" dirty="0">
                <a:solidFill>
                  <a:prstClr val="white"/>
                </a:solidFill>
              </a:rPr>
              <a:t> </a:t>
            </a:r>
            <a:r>
              <a:rPr lang="en-US" sz="2800" dirty="0" err="1">
                <a:solidFill>
                  <a:prstClr val="white"/>
                </a:solidFill>
              </a:rPr>
              <a:t>continuamos</a:t>
            </a:r>
            <a:r>
              <a:rPr lang="en-US" sz="2800" dirty="0">
                <a:solidFill>
                  <a:prstClr val="white"/>
                </a:solidFill>
              </a:rPr>
              <a:t> el </a:t>
            </a:r>
            <a:r>
              <a:rPr lang="en-US" sz="2800" dirty="0" err="1">
                <a:solidFill>
                  <a:prstClr val="white"/>
                </a:solidFill>
              </a:rPr>
              <a:t>repaso</a:t>
            </a:r>
            <a:r>
              <a:rPr lang="en-US" sz="2800" dirty="0">
                <a:solidFill>
                  <a:prstClr val="white"/>
                </a:solidFill>
              </a:rPr>
              <a:t> para el </a:t>
            </a:r>
            <a:r>
              <a:rPr lang="en-US" sz="2800" u="sng" dirty="0" err="1">
                <a:solidFill>
                  <a:prstClr val="white"/>
                </a:solidFill>
              </a:rPr>
              <a:t>Examen</a:t>
            </a:r>
            <a:r>
              <a:rPr lang="en-US" sz="2800" u="sng" dirty="0">
                <a:solidFill>
                  <a:prstClr val="white"/>
                </a:solidFill>
              </a:rPr>
              <a:t>: </a:t>
            </a:r>
            <a:r>
              <a:rPr lang="en-US" sz="2800" u="sng" dirty="0" err="1">
                <a:solidFill>
                  <a:prstClr val="white"/>
                </a:solidFill>
              </a:rPr>
              <a:t>Capitulo</a:t>
            </a:r>
            <a:r>
              <a:rPr lang="en-US" sz="2800" u="sng" dirty="0">
                <a:solidFill>
                  <a:prstClr val="white"/>
                </a:solidFill>
              </a:rPr>
              <a:t> 4 </a:t>
            </a:r>
            <a:r>
              <a:rPr lang="en-US" sz="2800" dirty="0">
                <a:solidFill>
                  <a:prstClr val="white"/>
                </a:solidFill>
              </a:rPr>
              <a:t> </a:t>
            </a:r>
            <a:r>
              <a:rPr lang="en-US" sz="2800" dirty="0" smtClean="0">
                <a:solidFill>
                  <a:prstClr val="white"/>
                </a:solidFill>
              </a:rPr>
              <a:t>el PROXIMO LUNES?</a:t>
            </a:r>
            <a:endParaRPr lang="en-US" sz="2800" dirty="0">
              <a:solidFill>
                <a:prstClr val="white"/>
              </a:solidFill>
            </a:endParaRPr>
          </a:p>
          <a:p>
            <a:r>
              <a:rPr lang="en-US" sz="2400" i="1" dirty="0">
                <a:solidFill>
                  <a:srgbClr val="00B0F0"/>
                </a:solidFill>
              </a:rPr>
              <a:t>L.O: to review food and </a:t>
            </a:r>
            <a:r>
              <a:rPr lang="en-US" sz="2400" i="1" dirty="0" err="1">
                <a:solidFill>
                  <a:srgbClr val="00B0F0"/>
                </a:solidFill>
              </a:rPr>
              <a:t>er</a:t>
            </a:r>
            <a:r>
              <a:rPr lang="en-US" sz="2400" i="1" dirty="0">
                <a:solidFill>
                  <a:srgbClr val="00B0F0"/>
                </a:solidFill>
              </a:rPr>
              <a:t>/</a:t>
            </a:r>
            <a:r>
              <a:rPr lang="en-US" sz="2400" i="1" dirty="0" err="1">
                <a:solidFill>
                  <a:srgbClr val="00B0F0"/>
                </a:solidFill>
              </a:rPr>
              <a:t>ir</a:t>
            </a:r>
            <a:r>
              <a:rPr lang="en-US" sz="2400" i="1" dirty="0">
                <a:solidFill>
                  <a:srgbClr val="00B0F0"/>
                </a:solidFill>
              </a:rPr>
              <a:t> verbs</a:t>
            </a:r>
          </a:p>
          <a:p>
            <a:r>
              <a:rPr lang="en-US" sz="2800" dirty="0" err="1">
                <a:solidFill>
                  <a:srgbClr val="FF33CC"/>
                </a:solidFill>
              </a:rPr>
              <a:t>Actividad</a:t>
            </a:r>
            <a:r>
              <a:rPr lang="en-US" sz="2800" dirty="0">
                <a:solidFill>
                  <a:srgbClr val="FF33CC"/>
                </a:solidFill>
              </a:rPr>
              <a:t> </a:t>
            </a:r>
            <a:r>
              <a:rPr lang="en-US" sz="2800" dirty="0" err="1" smtClean="0">
                <a:solidFill>
                  <a:srgbClr val="FF33CC"/>
                </a:solidFill>
              </a:rPr>
              <a:t>Inicial:</a:t>
            </a:r>
            <a:r>
              <a:rPr lang="en-US" sz="2800" dirty="0" err="1" smtClean="0">
                <a:solidFill>
                  <a:prstClr val="white"/>
                </a:solidFill>
              </a:rPr>
              <a:t>Conjuga</a:t>
            </a:r>
            <a:r>
              <a:rPr lang="en-US" sz="2800" i="1" dirty="0" smtClean="0">
                <a:solidFill>
                  <a:prstClr val="white"/>
                </a:solidFill>
              </a:rPr>
              <a:t> CHART FORM</a:t>
            </a: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prstClr val="white"/>
                </a:solidFill>
              </a:rPr>
              <a:t>Aprender</a:t>
            </a:r>
            <a:r>
              <a:rPr lang="en-US" sz="2800" dirty="0" smtClean="0">
                <a:solidFill>
                  <a:prstClr val="white"/>
                </a:solidFill>
              </a:rPr>
              <a:t> </a:t>
            </a:r>
            <a:r>
              <a:rPr lang="en-US" sz="2800" i="1" dirty="0">
                <a:solidFill>
                  <a:prstClr val="white"/>
                </a:solidFill>
              </a:rPr>
              <a:t>(to learn)</a:t>
            </a: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>
                <a:solidFill>
                  <a:prstClr val="white"/>
                </a:solidFill>
              </a:rPr>
              <a:t>Consumir</a:t>
            </a:r>
            <a:r>
              <a:rPr lang="en-US" sz="2800" i="1" dirty="0">
                <a:solidFill>
                  <a:prstClr val="white"/>
                </a:solidFill>
              </a:rPr>
              <a:t> (to consume)</a:t>
            </a: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>
                <a:solidFill>
                  <a:prstClr val="white"/>
                </a:solidFill>
              </a:rPr>
              <a:t>Cocinar</a:t>
            </a:r>
            <a:r>
              <a:rPr lang="en-US" sz="2800" dirty="0">
                <a:solidFill>
                  <a:prstClr val="white"/>
                </a:solidFill>
              </a:rPr>
              <a:t> </a:t>
            </a:r>
            <a:r>
              <a:rPr lang="en-US" sz="2800" i="1" dirty="0">
                <a:solidFill>
                  <a:prstClr val="white"/>
                </a:solidFill>
              </a:rPr>
              <a:t>(to cook)</a:t>
            </a:r>
            <a:endParaRPr lang="en-US" sz="2800" dirty="0">
              <a:solidFill>
                <a:prstClr val="white"/>
              </a:solidFill>
            </a:endParaRP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>
                <a:solidFill>
                  <a:srgbClr val="FF33CC"/>
                </a:solidFill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</a:rPr>
              <a:t>De</a:t>
            </a:r>
            <a:r>
              <a:rPr lang="en-US" sz="2800" dirty="0" err="1" smtClean="0">
                <a:solidFill>
                  <a:prstClr val="white"/>
                </a:solidFill>
              </a:rPr>
              <a:t>pender</a:t>
            </a:r>
            <a:r>
              <a:rPr lang="en-US" sz="2800" dirty="0" smtClean="0">
                <a:solidFill>
                  <a:prstClr val="white"/>
                </a:solidFill>
              </a:rPr>
              <a:t> </a:t>
            </a:r>
            <a:r>
              <a:rPr lang="en-US" sz="2800" i="1" dirty="0">
                <a:solidFill>
                  <a:prstClr val="white"/>
                </a:solidFill>
              </a:rPr>
              <a:t>(to depend)</a:t>
            </a: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>
                <a:solidFill>
                  <a:prstClr val="white"/>
                </a:solidFill>
              </a:rPr>
              <a:t>Añadir</a:t>
            </a:r>
            <a:r>
              <a:rPr lang="en-US" sz="2800" i="1" dirty="0">
                <a:solidFill>
                  <a:prstClr val="white"/>
                </a:solidFill>
              </a:rPr>
              <a:t> (to add)</a:t>
            </a: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>
                <a:solidFill>
                  <a:prstClr val="white"/>
                </a:solidFill>
              </a:rPr>
              <a:t>Prender</a:t>
            </a:r>
            <a:r>
              <a:rPr lang="en-US" sz="2800" dirty="0">
                <a:solidFill>
                  <a:prstClr val="white"/>
                </a:solidFill>
              </a:rPr>
              <a:t> </a:t>
            </a:r>
            <a:r>
              <a:rPr lang="en-US" sz="2800" i="1" dirty="0">
                <a:solidFill>
                  <a:prstClr val="white"/>
                </a:solidFill>
              </a:rPr>
              <a:t>(to turn on)</a:t>
            </a:r>
            <a:endParaRPr lang="en-US" sz="2800" dirty="0">
              <a:solidFill>
                <a:prstClr val="white"/>
              </a:solidFill>
            </a:endParaRP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>
                <a:solidFill>
                  <a:prstClr val="white"/>
                </a:solidFill>
              </a:rPr>
              <a:t>Sacudir</a:t>
            </a:r>
            <a:r>
              <a:rPr lang="en-US" sz="2800" dirty="0">
                <a:solidFill>
                  <a:prstClr val="white"/>
                </a:solidFill>
              </a:rPr>
              <a:t> </a:t>
            </a:r>
            <a:r>
              <a:rPr lang="en-US" sz="2800" i="1" dirty="0">
                <a:solidFill>
                  <a:prstClr val="white"/>
                </a:solidFill>
              </a:rPr>
              <a:t>(to shake off)</a:t>
            </a: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>
                <a:solidFill>
                  <a:prstClr val="white"/>
                </a:solidFill>
              </a:rPr>
              <a:t>imprimir</a:t>
            </a:r>
            <a:r>
              <a:rPr lang="en-US" sz="2800" dirty="0">
                <a:solidFill>
                  <a:prstClr val="white"/>
                </a:solidFill>
              </a:rPr>
              <a:t> </a:t>
            </a:r>
            <a:r>
              <a:rPr lang="en-US" sz="2800" i="1" dirty="0">
                <a:solidFill>
                  <a:prstClr val="white"/>
                </a:solidFill>
              </a:rPr>
              <a:t>(to print)</a:t>
            </a: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>
                <a:solidFill>
                  <a:prstClr val="white"/>
                </a:solidFill>
              </a:rPr>
              <a:t>Proceder</a:t>
            </a:r>
            <a:r>
              <a:rPr lang="en-US" sz="2800" dirty="0">
                <a:solidFill>
                  <a:prstClr val="white"/>
                </a:solidFill>
              </a:rPr>
              <a:t> </a:t>
            </a:r>
            <a:r>
              <a:rPr lang="en-US" sz="2800" i="1" dirty="0">
                <a:solidFill>
                  <a:prstClr val="white"/>
                </a:solidFill>
              </a:rPr>
              <a:t>(to proceed</a:t>
            </a:r>
            <a:r>
              <a:rPr lang="en-US" sz="2800" i="1" dirty="0" smtClean="0">
                <a:solidFill>
                  <a:prstClr val="white"/>
                </a:solidFill>
              </a:rPr>
              <a:t>)</a:t>
            </a:r>
            <a:endParaRPr lang="en-US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45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9" t="5199" r="19535" b="18967"/>
          <a:stretch/>
        </p:blipFill>
        <p:spPr bwMode="auto">
          <a:xfrm>
            <a:off x="0" y="-101600"/>
            <a:ext cx="9144000" cy="62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57800" y="533400"/>
            <a:ext cx="32766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67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2" t="-184" r="15492" b="7039"/>
          <a:stretch/>
        </p:blipFill>
        <p:spPr bwMode="auto">
          <a:xfrm>
            <a:off x="-76200" y="-290286"/>
            <a:ext cx="9525000" cy="7212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813375"/>
            <a:ext cx="60198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Label the food, drink and/or meal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7800" y="228600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629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3" t="-7469" r="19844" b="15686"/>
          <a:stretch/>
        </p:blipFill>
        <p:spPr bwMode="auto">
          <a:xfrm>
            <a:off x="0" y="-275771"/>
            <a:ext cx="9144000" cy="7133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86400" y="863025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1595735"/>
            <a:ext cx="9296400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Fill in the bank with the correct </a:t>
            </a:r>
            <a:r>
              <a:rPr lang="en-US" sz="2400" b="1" dirty="0">
                <a:solidFill>
                  <a:srgbClr val="00B050"/>
                </a:solidFill>
              </a:rPr>
              <a:t>e</a:t>
            </a:r>
            <a:r>
              <a:rPr lang="en-US" sz="2400" b="1" dirty="0" smtClean="0">
                <a:solidFill>
                  <a:srgbClr val="00B050"/>
                </a:solidFill>
              </a:rPr>
              <a:t>xpression from the word bank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95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36a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9154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sz="4000" dirty="0" err="1" smtClean="0"/>
              <a:t>Completa</a:t>
            </a:r>
            <a:r>
              <a:rPr lang="en-US" sz="4000" dirty="0" smtClean="0"/>
              <a:t> la </a:t>
            </a:r>
            <a:r>
              <a:rPr lang="en-US" sz="4000" dirty="0" err="1" smtClean="0"/>
              <a:t>hoja</a:t>
            </a:r>
            <a:r>
              <a:rPr lang="en-US" sz="4000" dirty="0" smtClean="0"/>
              <a:t> CAPITULO 4: UN REPASO MAS</a:t>
            </a:r>
          </a:p>
          <a:p>
            <a:endParaRPr lang="en-US" sz="4000" dirty="0" smtClean="0"/>
          </a:p>
          <a:p>
            <a:r>
              <a:rPr lang="en-US" sz="4000" b="1" dirty="0" smtClean="0"/>
              <a:t>Study for </a:t>
            </a:r>
            <a:r>
              <a:rPr lang="en-US" sz="4000" b="1" u="sng" dirty="0" smtClean="0"/>
              <a:t>EXAMEN: CAPITULO 4,</a:t>
            </a:r>
            <a:r>
              <a:rPr lang="en-US" sz="4000" b="1" dirty="0" smtClean="0"/>
              <a:t> </a:t>
            </a:r>
            <a:r>
              <a:rPr lang="en-US" sz="4000" b="1" dirty="0" smtClean="0"/>
              <a:t>Fri</a:t>
            </a:r>
            <a:r>
              <a:rPr lang="en-US" sz="4000" b="1" dirty="0" smtClean="0"/>
              <a:t>. January 12</a:t>
            </a:r>
            <a:r>
              <a:rPr lang="en-US" sz="4000" b="1" baseline="30000" dirty="0" smtClean="0"/>
              <a:t>th</a:t>
            </a:r>
            <a:r>
              <a:rPr lang="en-US" sz="4000" b="1" dirty="0" smtClean="0"/>
              <a:t>.</a:t>
            </a:r>
            <a:endParaRPr lang="en-US" sz="4000" b="1" u="sng" dirty="0" smtClean="0"/>
          </a:p>
          <a:p>
            <a:pPr lvl="1"/>
            <a:r>
              <a:rPr lang="en-US" sz="2400" b="1" i="1" dirty="0" smtClean="0"/>
              <a:t>Food vocabulary</a:t>
            </a:r>
          </a:p>
          <a:p>
            <a:pPr lvl="1"/>
            <a:r>
              <a:rPr lang="en-US" sz="2400" b="1" i="1" dirty="0" smtClean="0"/>
              <a:t>Restaurant vocabulary</a:t>
            </a:r>
          </a:p>
          <a:p>
            <a:pPr lvl="1"/>
            <a:r>
              <a:rPr lang="en-US" sz="2400" b="1" i="1" dirty="0" smtClean="0"/>
              <a:t>ER &amp; IR verbs</a:t>
            </a:r>
          </a:p>
          <a:p>
            <a:pPr lvl="1"/>
            <a:r>
              <a:rPr lang="en-US" sz="2400" b="1" i="1" dirty="0" smtClean="0"/>
              <a:t>Expressions with infinitive verbs</a:t>
            </a:r>
          </a:p>
          <a:p>
            <a:pPr lvl="2"/>
            <a:r>
              <a:rPr lang="en-US" sz="1800" b="1" dirty="0" err="1" smtClean="0"/>
              <a:t>Tener</a:t>
            </a:r>
            <a:r>
              <a:rPr lang="en-US" sz="1800" b="1" dirty="0" smtClean="0"/>
              <a:t> que, </a:t>
            </a:r>
            <a:r>
              <a:rPr lang="en-US" sz="1800" b="1" dirty="0" err="1" smtClean="0"/>
              <a:t>Ir</a:t>
            </a:r>
            <a:r>
              <a:rPr lang="en-US" sz="1800" b="1" dirty="0" smtClean="0"/>
              <a:t> a, </a:t>
            </a:r>
            <a:r>
              <a:rPr lang="en-US" sz="1800" b="1" dirty="0" err="1" smtClean="0"/>
              <a:t>Acabar</a:t>
            </a:r>
            <a:r>
              <a:rPr lang="en-US" sz="1800" b="1" dirty="0" smtClean="0"/>
              <a:t> de</a:t>
            </a:r>
          </a:p>
          <a:p>
            <a:pPr lvl="1"/>
            <a:r>
              <a:rPr lang="en-US" sz="2400" b="1" i="1" dirty="0" smtClean="0"/>
              <a:t>Cultural readings</a:t>
            </a:r>
          </a:p>
          <a:p>
            <a:pPr lvl="2"/>
            <a:r>
              <a:rPr lang="en-US" sz="1800" b="1" i="1" u="sng" dirty="0" smtClean="0"/>
              <a:t>La comida </a:t>
            </a:r>
            <a:r>
              <a:rPr lang="en-US" sz="1800" b="1" i="1" u="sng" dirty="0" err="1" smtClean="0"/>
              <a:t>en</a:t>
            </a:r>
            <a:r>
              <a:rPr lang="en-US" sz="1800" b="1" i="1" u="sng" dirty="0" smtClean="0"/>
              <a:t> </a:t>
            </a:r>
            <a:r>
              <a:rPr lang="en-US" sz="1800" b="1" i="1" u="sng" dirty="0" err="1" smtClean="0"/>
              <a:t>otras</a:t>
            </a:r>
            <a:r>
              <a:rPr lang="en-US" sz="1800" b="1" i="1" u="sng" dirty="0" smtClean="0"/>
              <a:t> </a:t>
            </a:r>
            <a:r>
              <a:rPr lang="en-US" sz="1800" b="1" i="1" u="sng" dirty="0" err="1" smtClean="0"/>
              <a:t>partes</a:t>
            </a:r>
            <a:r>
              <a:rPr lang="en-US" sz="1800" b="1" i="1" u="sng" dirty="0" smtClean="0"/>
              <a:t> </a:t>
            </a:r>
            <a:r>
              <a:rPr lang="en-US" sz="1800" b="1" i="1" dirty="0" smtClean="0"/>
              <a:t>p. 146</a:t>
            </a:r>
          </a:p>
          <a:p>
            <a:pPr lvl="2"/>
            <a:r>
              <a:rPr lang="en-US" sz="1800" b="1" i="1" u="sng" dirty="0" smtClean="0"/>
              <a:t>Una </a:t>
            </a:r>
            <a:r>
              <a:rPr lang="en-US" sz="1800" b="1" i="1" u="sng" dirty="0" err="1" smtClean="0"/>
              <a:t>Merienda</a:t>
            </a:r>
            <a:r>
              <a:rPr lang="en-US" sz="1800" b="1" i="1" u="sng" dirty="0" smtClean="0"/>
              <a:t>, ¿</a:t>
            </a:r>
            <a:r>
              <a:rPr lang="en-US" sz="1800" b="1" i="1" u="sng" dirty="0" err="1" smtClean="0"/>
              <a:t>Dónde</a:t>
            </a:r>
            <a:r>
              <a:rPr lang="en-US" sz="1800" b="1" i="1" u="sng" dirty="0" smtClean="0"/>
              <a:t>? </a:t>
            </a:r>
            <a:r>
              <a:rPr lang="en-US" sz="1800" b="1" i="1" dirty="0" smtClean="0"/>
              <a:t>P. 148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209959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31852</TotalTime>
  <Words>169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Summer</vt:lpstr>
      <vt:lpstr>Office Theme</vt:lpstr>
      <vt:lpstr>Me llamo _________ Clase 701 La fecha es el 5 de enero del 2018</vt:lpstr>
      <vt:lpstr>PowerPoint Presentation</vt:lpstr>
      <vt:lpstr>PowerPoint Presentation</vt:lpstr>
      <vt:lpstr>PowerPoint Presentation</vt:lpstr>
      <vt:lpstr>Tarea # 36a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802 La fecha es 6 de mayo el 2014</dc:title>
  <dc:creator>Helen Zumaeta</dc:creator>
  <cp:lastModifiedBy>Helen Zumaeta</cp:lastModifiedBy>
  <cp:revision>52</cp:revision>
  <cp:lastPrinted>2014-05-08T13:12:08Z</cp:lastPrinted>
  <dcterms:created xsi:type="dcterms:W3CDTF">2014-05-06T16:11:11Z</dcterms:created>
  <dcterms:modified xsi:type="dcterms:W3CDTF">2018-01-05T22:22:57Z</dcterms:modified>
</cp:coreProperties>
</file>